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3" d="100"/>
          <a:sy n="143" d="100"/>
        </p:scale>
        <p:origin x="-104" y="-9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6/27/16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4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6/27/16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8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6/27/16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99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6/27/16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7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6/27/16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21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6/27/16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5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6/27/16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06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6/27/16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37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6/27/16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7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6/27/16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57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8D75-5B51-C84B-8B18-C4A135FB9246}" type="datetimeFigureOut">
              <a:rPr lang="en-US" smtClean="0"/>
              <a:t>6/27/16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5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B8D75-5B51-C84B-8B18-C4A135FB9246}" type="datetimeFigureOut">
              <a:rPr lang="en-US" smtClean="0"/>
              <a:t>6/27/16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C8EAF-1861-FA4B-9D90-86E99D409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7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lebration_Slides_Slide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ebration_Slides_Slide 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ebration_Slides_Slide 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07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ebration_Slides_Slide 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77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ebration_Slides_Slid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ebration_Slides_Slide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ebration_Slides_Slide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ebration_Slides_Slide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ebration_Slides_Slide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ebration_Slides_Slide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ebration_Slides_Slide 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ebration_Slides_Slide 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CBN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Corey Duckworth</dc:creator>
  <cp:lastModifiedBy>Corey Duckworth</cp:lastModifiedBy>
  <cp:revision>6</cp:revision>
  <dcterms:created xsi:type="dcterms:W3CDTF">2016-03-11T21:54:31Z</dcterms:created>
  <dcterms:modified xsi:type="dcterms:W3CDTF">2016-06-27T21:00:35Z</dcterms:modified>
</cp:coreProperties>
</file>