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91" d="100"/>
          <a:sy n="191" d="100"/>
        </p:scale>
        <p:origin x="-4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4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8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99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7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21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4/29/16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5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4/29/16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06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4/29/16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37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4/29/16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7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4/29/16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57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4/29/16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5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B8D75-5B51-C84B-8B18-C4A135FB9246}" type="datetimeFigureOut">
              <a:rPr lang="en-US" smtClean="0"/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7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49" y="-1"/>
            <a:ext cx="9205449" cy="69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32" y="-72549"/>
            <a:ext cx="9337464" cy="700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97" y="-49927"/>
            <a:ext cx="9279966" cy="69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2" y="-40967"/>
            <a:ext cx="9198622" cy="689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05" y="-54625"/>
            <a:ext cx="9216833" cy="69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34" y="-3412"/>
            <a:ext cx="9349139" cy="7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00" y="-1"/>
            <a:ext cx="9231628" cy="692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37" y="-38386"/>
            <a:ext cx="9246362" cy="69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83" y="-56756"/>
            <a:ext cx="9272854" cy="69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42" y="-44807"/>
            <a:ext cx="9263484" cy="69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Macintosh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CBN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 Duckworth</dc:creator>
  <cp:lastModifiedBy>Corey Duckworth</cp:lastModifiedBy>
  <cp:revision>3</cp:revision>
  <dcterms:created xsi:type="dcterms:W3CDTF">2016-03-11T21:54:31Z</dcterms:created>
  <dcterms:modified xsi:type="dcterms:W3CDTF">2016-04-29T19:45:34Z</dcterms:modified>
</cp:coreProperties>
</file>